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Canva Sans Italics" charset="1" panose="020B0503030501040103"/>
      <p:regular r:id="rId40"/>
    </p:embeddedFont>
    <p:embeddedFont>
      <p:font typeface="Code" charset="1" panose="02000506030000020004"/>
      <p:regular r:id="rId44"/>
    </p:embeddedFont>
    <p:embeddedFont>
      <p:font typeface="Arimo" charset="1" panose="020B060402020202020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Masters/notesMaster1.xml" Type="http://schemas.openxmlformats.org/officeDocument/2006/relationships/notesMaster"/><Relationship Id="rId36" Target="theme/theme2.xml" Type="http://schemas.openxmlformats.org/officeDocument/2006/relationships/theme"/><Relationship Id="rId37" Target="notesSlides/notesSlide1.xml" Type="http://schemas.openxmlformats.org/officeDocument/2006/relationships/notesSlide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4.xml" Type="http://schemas.openxmlformats.org/officeDocument/2006/relationships/notesSlide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ingeniería de software es un área sumamente accesible, solo necesitamos una computadora y una conexión a internet para practicar donde y cuando queramos.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Si lo simplificamos obtenemos la siguiente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¿Y que es c#?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 un lenguaje de programación creado por Microsoft. </a:t>
            </a:r>
          </a:p>
          <a:p>
            <a:r>
              <a:rPr lang="en-US"/>
              <a:t/>
            </a:r>
          </a:p>
          <a:p>
            <a:r>
              <a:rPr lang="en-US"/>
              <a:t>Esto lo ha llevado a ser utilizado en varias industria como...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El desarrollo de videojuegos.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automatización de procesos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Desarrollo de aplicaciones, ya sean aplicaciones de escritorio, celular o web.</a:t>
            </a:r>
          </a:p>
          <a:p>
            <a:r>
              <a:rPr lang="en-US"/>
              <a:t/>
            </a:r>
          </a:p>
          <a:p>
            <a:r>
              <a:rPr lang="en-US"/>
              <a:t>Etc....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gran utilidad de este lenguaje lo han convertido en una opción atractiva para muchas empresas.</a:t>
            </a:r>
          </a:p>
          <a:p>
            <a:r>
              <a:rPr lang="en-US"/>
              <a:t/>
            </a:r>
          </a:p>
          <a:p>
            <a:r>
              <a:rPr lang="en-US"/>
              <a:t>En el siguiente gráfico podemos ver que se reporta que el salario promedio de un ingeniero de software en C# genera más de $95.000 en los Estados Unidos.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Encontrarán todo el contenido del curso en este enlace.</a:t>
            </a:r>
          </a:p>
          <a:p>
            <a:r>
              <a:rPr lang="en-US"/>
              <a:t/>
            </a:r>
          </a:p>
          <a:p>
            <a:r>
              <a:rPr lang="en-US"/>
              <a:t>También podrán encontrar el contenido escrito en este otro enlace especial.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Antes de iniciar el curso, me gustaría que conozcan un poco sobre mí.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Llevo 4 años trabajando como programador.</a:t>
            </a:r>
          </a:p>
          <a:p>
            <a:r>
              <a:rPr lang="en-US"/>
              <a:t>* Beex Travel: Una start-up que surgió durante la pandemia.</a:t>
            </a:r>
          </a:p>
          <a:p>
            <a:r>
              <a:rPr lang="en-US"/>
              <a:t>* Value Labs: Una empresa de out-sourcing de desarrollo de software.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 estas ultimas decadas hemos visto aplicaciones que han revolucionado nuestra forma de vivir.</a:t>
            </a:r>
          </a:p>
          <a:p>
            <a:r>
              <a:rPr lang="en-US"/>
              <a:t>* Uber revoluciono nuestro medio de transporte.</a:t>
            </a:r>
          </a:p>
          <a:p>
            <a:r>
              <a:rPr lang="en-US"/>
              <a:t>* Airbnb nuestra forma de vacacionar.</a:t>
            </a:r>
          </a:p>
          <a:p>
            <a:r>
              <a:rPr lang="en-US"/>
              <a:t>* ChatGPT nuestra forma de buscar información.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Estudio licenciatura en ingeniera de informática en la universidad hispanoamericana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Soy fan del software libre y abierto.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Paso la mayoría de mi tiempo libre programando por diversión y espero darles la bienvenida a uno de mis pasatiempos favoritos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Finalmente, el mundo gira en torno de la digitalización y esto ha abierto cientos de oportunidades laborales.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Primero iniciaremos con los fundamentos, básicamente aprenderemos a pensar como un programador.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 un entendimiento básico de las reglas, exploraremos el paradigma de la programación orientada a objetos.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 finalmente, con una base solida, aprenderemos a desarrollar aplicaciones de escritorio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Pero... ¿qué es la programación?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Todas las definiciones suenan similar.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https://bit.ly/4d1WVJd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1.png" Type="http://schemas.openxmlformats.org/officeDocument/2006/relationships/image"/><Relationship Id="rId4" Target="https://je12emy.github.io/MICITT-PRG-101-C_SHARP/" TargetMode="External" Type="http://schemas.openxmlformats.org/officeDocument/2006/relationships/hyperlink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4619" y="3436036"/>
            <a:ext cx="14158761" cy="323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4"/>
              </a:lnSpc>
            </a:pPr>
            <a:r>
              <a:rPr lang="en-US" sz="92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Introducción a la Programación con C#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64619" y="7098614"/>
            <a:ext cx="1415876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Jeremy Zelaya Rodríguez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23031" y="3460115"/>
            <a:ext cx="1364193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¿Que es la programación?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7733" y="4698503"/>
            <a:ext cx="13708378" cy="7710963"/>
          </a:xfrm>
          <a:custGeom>
            <a:avLst/>
            <a:gdLst/>
            <a:ahLst/>
            <a:cxnLst/>
            <a:rect r="r" b="b" t="t" l="l"/>
            <a:pathLst>
              <a:path h="7710963" w="13708378">
                <a:moveTo>
                  <a:pt x="0" y="0"/>
                </a:moveTo>
                <a:lnTo>
                  <a:pt x="13708378" y="0"/>
                </a:lnTo>
                <a:lnTo>
                  <a:pt x="1370837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95350"/>
            <a:ext cx="18288000" cy="505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programación es el proceso de crear un conjunto de instrucciones que le dicen a una computadora como realizar algún tipo de tarea.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87906" y="1107356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9190" y="7122795"/>
            <a:ext cx="55248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Wikipedia, “Programacion”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460115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Darle instrucciones a la computadora.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0192" y="5364098"/>
            <a:ext cx="2019890" cy="2005200"/>
          </a:xfrm>
          <a:custGeom>
            <a:avLst/>
            <a:gdLst/>
            <a:ahLst/>
            <a:cxnLst/>
            <a:rect r="r" b="b" t="t" l="l"/>
            <a:pathLst>
              <a:path h="2005200" w="2019890">
                <a:moveTo>
                  <a:pt x="0" y="0"/>
                </a:moveTo>
                <a:lnTo>
                  <a:pt x="2019891" y="0"/>
                </a:lnTo>
                <a:lnTo>
                  <a:pt x="2019891" y="2005200"/>
                </a:lnTo>
                <a:lnTo>
                  <a:pt x="0" y="200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47725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Puede que ya hallas programado antes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14461" y="4505642"/>
            <a:ext cx="7859077" cy="11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u="sng">
                <a:solidFill>
                  <a:srgbClr val="0A5EFF"/>
                </a:solidFill>
                <a:latin typeface="Arimo"/>
                <a:ea typeface="Arimo"/>
                <a:cs typeface="Arimo"/>
                <a:sym typeface="Arimo"/>
                <a:hlinkClick r:id="rId4" tooltip="https://bit.ly/4d1WVJd"/>
              </a:rPr>
              <a:t>https://bit.ly/4d1WVJd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2752" y="2298453"/>
            <a:ext cx="5690094" cy="5690094"/>
          </a:xfrm>
          <a:custGeom>
            <a:avLst/>
            <a:gdLst/>
            <a:ahLst/>
            <a:cxnLst/>
            <a:rect r="r" b="b" t="t" l="l"/>
            <a:pathLst>
              <a:path h="5690094" w="5690094">
                <a:moveTo>
                  <a:pt x="0" y="0"/>
                </a:moveTo>
                <a:lnTo>
                  <a:pt x="5690095" y="0"/>
                </a:lnTo>
                <a:lnTo>
                  <a:pt x="5690095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9878" y="4411985"/>
            <a:ext cx="44513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¿Que 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27572" y="4429170"/>
            <a:ext cx="5905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55914" y="9682525"/>
            <a:ext cx="538185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*Pronunciado “</a:t>
            </a: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cii sharp” en ingles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1288019"/>
            <a:ext cx="13708378" cy="7710963"/>
          </a:xfrm>
          <a:custGeom>
            <a:avLst/>
            <a:gdLst/>
            <a:ahLst/>
            <a:cxnLst/>
            <a:rect r="r" b="b" t="t" l="l"/>
            <a:pathLst>
              <a:path h="7710963" w="13708378">
                <a:moveTo>
                  <a:pt x="0" y="0"/>
                </a:moveTo>
                <a:lnTo>
                  <a:pt x="13708378" y="0"/>
                </a:lnTo>
                <a:lnTo>
                  <a:pt x="13708378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0694" y="2093767"/>
            <a:ext cx="7126611" cy="6099466"/>
          </a:xfrm>
          <a:custGeom>
            <a:avLst/>
            <a:gdLst/>
            <a:ahLst/>
            <a:cxnLst/>
            <a:rect r="r" b="b" t="t" l="l"/>
            <a:pathLst>
              <a:path h="6099466" w="7126611">
                <a:moveTo>
                  <a:pt x="0" y="0"/>
                </a:moveTo>
                <a:lnTo>
                  <a:pt x="7126612" y="0"/>
                </a:lnTo>
                <a:lnTo>
                  <a:pt x="7126612" y="6099466"/>
                </a:lnTo>
                <a:lnTo>
                  <a:pt x="0" y="609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6558" y="-171450"/>
            <a:ext cx="1621488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Automatización de procesos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649" y="1888458"/>
            <a:ext cx="7314701" cy="6510084"/>
          </a:xfrm>
          <a:custGeom>
            <a:avLst/>
            <a:gdLst/>
            <a:ahLst/>
            <a:cxnLst/>
            <a:rect r="r" b="b" t="t" l="l"/>
            <a:pathLst>
              <a:path h="6510084" w="7314701">
                <a:moveTo>
                  <a:pt x="0" y="0"/>
                </a:moveTo>
                <a:lnTo>
                  <a:pt x="7314702" y="0"/>
                </a:lnTo>
                <a:lnTo>
                  <a:pt x="7314702" y="6510084"/>
                </a:lnTo>
                <a:lnTo>
                  <a:pt x="0" y="6510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2807" y="-171450"/>
            <a:ext cx="152823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de Aplicaciones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5973" y="1245531"/>
            <a:ext cx="11916055" cy="6197707"/>
          </a:xfrm>
          <a:custGeom>
            <a:avLst/>
            <a:gdLst/>
            <a:ahLst/>
            <a:cxnLst/>
            <a:rect r="r" b="b" t="t" l="l"/>
            <a:pathLst>
              <a:path h="6197707" w="11916055">
                <a:moveTo>
                  <a:pt x="0" y="0"/>
                </a:moveTo>
                <a:lnTo>
                  <a:pt x="11916054" y="0"/>
                </a:lnTo>
                <a:lnTo>
                  <a:pt x="11916054" y="6197707"/>
                </a:lnTo>
                <a:lnTo>
                  <a:pt x="0" y="619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0768" y="7820063"/>
            <a:ext cx="854646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Fuente: https://www.glassdoor.com/Salaries/dotnet-engineer-salary-SRCH_KO0,15.htm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9048" y="4274503"/>
            <a:ext cx="119299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¿Por que Programar?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9700" y="4274503"/>
            <a:ext cx="1418859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Antes de que iniciemos...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6555" y="4775281"/>
            <a:ext cx="4872768" cy="3739850"/>
          </a:xfrm>
          <a:custGeom>
            <a:avLst/>
            <a:gdLst/>
            <a:ahLst/>
            <a:cxnLst/>
            <a:rect r="r" b="b" t="t" l="l"/>
            <a:pathLst>
              <a:path h="3739850" w="4872768">
                <a:moveTo>
                  <a:pt x="0" y="0"/>
                </a:moveTo>
                <a:lnTo>
                  <a:pt x="4872768" y="0"/>
                </a:lnTo>
                <a:lnTo>
                  <a:pt x="4872768" y="3739850"/>
                </a:lnTo>
                <a:lnTo>
                  <a:pt x="0" y="373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4256" y="-171450"/>
            <a:ext cx="124194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Contenido de la Clase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55984" y="3106002"/>
            <a:ext cx="5353909" cy="110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je12emy.github.io/MICITT-PRG-101-C_SHARP/"/>
              </a:rPr>
              <a:t>https://je12emy.github.io/MICITT-PRG-101-C_SHARP/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88146" y="4017758"/>
            <a:ext cx="2019890" cy="2005200"/>
          </a:xfrm>
          <a:custGeom>
            <a:avLst/>
            <a:gdLst/>
            <a:ahLst/>
            <a:cxnLst/>
            <a:rect r="r" b="b" t="t" l="l"/>
            <a:pathLst>
              <a:path h="2005200" w="2019890">
                <a:moveTo>
                  <a:pt x="0" y="0"/>
                </a:moveTo>
                <a:lnTo>
                  <a:pt x="2019890" y="0"/>
                </a:lnTo>
                <a:lnTo>
                  <a:pt x="2019890" y="2005200"/>
                </a:lnTo>
                <a:lnTo>
                  <a:pt x="0" y="200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08525" y="4274503"/>
            <a:ext cx="50709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Sobre Mí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50135" y="2443961"/>
            <a:ext cx="3982373" cy="39823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B3A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75092" y="2068918"/>
            <a:ext cx="4732460" cy="4732460"/>
          </a:xfrm>
          <a:custGeom>
            <a:avLst/>
            <a:gdLst/>
            <a:ahLst/>
            <a:cxnLst/>
            <a:rect r="r" b="b" t="t" l="l"/>
            <a:pathLst>
              <a:path h="4732460" w="4732460">
                <a:moveTo>
                  <a:pt x="0" y="0"/>
                </a:moveTo>
                <a:lnTo>
                  <a:pt x="4732460" y="0"/>
                </a:lnTo>
                <a:lnTo>
                  <a:pt x="4732460" y="4732460"/>
                </a:lnTo>
                <a:lnTo>
                  <a:pt x="0" y="4732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4871" y="5912185"/>
            <a:ext cx="3680876" cy="4114800"/>
          </a:xfrm>
          <a:custGeom>
            <a:avLst/>
            <a:gdLst/>
            <a:ahLst/>
            <a:cxnLst/>
            <a:rect r="r" b="b" t="t" l="l"/>
            <a:pathLst>
              <a:path h="4114800" w="3680876">
                <a:moveTo>
                  <a:pt x="0" y="0"/>
                </a:moveTo>
                <a:lnTo>
                  <a:pt x="3680876" y="0"/>
                </a:lnTo>
                <a:lnTo>
                  <a:pt x="3680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49355" y="2601177"/>
            <a:ext cx="4297279" cy="429727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B3A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616175" y="2923573"/>
            <a:ext cx="4163638" cy="4167494"/>
          </a:xfrm>
          <a:custGeom>
            <a:avLst/>
            <a:gdLst/>
            <a:ahLst/>
            <a:cxnLst/>
            <a:rect r="r" b="b" t="t" l="l"/>
            <a:pathLst>
              <a:path h="4167494" w="4163638">
                <a:moveTo>
                  <a:pt x="0" y="0"/>
                </a:moveTo>
                <a:lnTo>
                  <a:pt x="4163639" y="0"/>
                </a:lnTo>
                <a:lnTo>
                  <a:pt x="4163639" y="4167493"/>
                </a:lnTo>
                <a:lnTo>
                  <a:pt x="0" y="4167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292682" y="2601177"/>
            <a:ext cx="4297279" cy="429727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C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56042" y="2496402"/>
            <a:ext cx="4716614" cy="4716614"/>
          </a:xfrm>
          <a:custGeom>
            <a:avLst/>
            <a:gdLst/>
            <a:ahLst/>
            <a:cxnLst/>
            <a:rect r="r" b="b" t="t" l="l"/>
            <a:pathLst>
              <a:path h="4716614" w="4716614">
                <a:moveTo>
                  <a:pt x="0" y="0"/>
                </a:moveTo>
                <a:lnTo>
                  <a:pt x="4716613" y="0"/>
                </a:lnTo>
                <a:lnTo>
                  <a:pt x="4716613" y="4716614"/>
                </a:lnTo>
                <a:lnTo>
                  <a:pt x="0" y="4716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71872" y="-133350"/>
            <a:ext cx="858456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Experiencia laboral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07056" y="7873386"/>
            <a:ext cx="3581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2021 - actualidad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09018" y="7873386"/>
            <a:ext cx="1080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07903" y="6905643"/>
            <a:ext cx="36826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Beex Travel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77145" y="6995816"/>
            <a:ext cx="34417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Value Labs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4169" y="2035439"/>
            <a:ext cx="6439663" cy="6216123"/>
          </a:xfrm>
          <a:custGeom>
            <a:avLst/>
            <a:gdLst/>
            <a:ahLst/>
            <a:cxnLst/>
            <a:rect r="r" b="b" t="t" l="l"/>
            <a:pathLst>
              <a:path h="6216123" w="6439663">
                <a:moveTo>
                  <a:pt x="0" y="0"/>
                </a:moveTo>
                <a:lnTo>
                  <a:pt x="6439662" y="0"/>
                </a:lnTo>
                <a:lnTo>
                  <a:pt x="6439662" y="6216122"/>
                </a:lnTo>
                <a:lnTo>
                  <a:pt x="0" y="621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4994" y="5573055"/>
            <a:ext cx="4794788" cy="4114800"/>
          </a:xfrm>
          <a:custGeom>
            <a:avLst/>
            <a:gdLst/>
            <a:ahLst/>
            <a:cxnLst/>
            <a:rect r="r" b="b" t="t" l="l"/>
            <a:pathLst>
              <a:path h="4114800" w="4794788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" t="0" r="-13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666" r="0" b="-16666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8312" y="4274503"/>
            <a:ext cx="13551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212" y="3086100"/>
            <a:ext cx="4179771" cy="3328617"/>
          </a:xfrm>
          <a:custGeom>
            <a:avLst/>
            <a:gdLst/>
            <a:ahLst/>
            <a:cxnLst/>
            <a:rect r="r" b="b" t="t" l="l"/>
            <a:pathLst>
              <a:path h="3328617" w="4179771">
                <a:moveTo>
                  <a:pt x="0" y="0"/>
                </a:moveTo>
                <a:lnTo>
                  <a:pt x="4179771" y="0"/>
                </a:lnTo>
                <a:lnTo>
                  <a:pt x="4179771" y="3328617"/>
                </a:lnTo>
                <a:lnTo>
                  <a:pt x="0" y="332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9355" y="3086100"/>
            <a:ext cx="4213440" cy="3328617"/>
          </a:xfrm>
          <a:custGeom>
            <a:avLst/>
            <a:gdLst/>
            <a:ahLst/>
            <a:cxnLst/>
            <a:rect r="r" b="b" t="t" l="l"/>
            <a:pathLst>
              <a:path h="3328617" w="4213440">
                <a:moveTo>
                  <a:pt x="0" y="0"/>
                </a:moveTo>
                <a:lnTo>
                  <a:pt x="4213440" y="0"/>
                </a:lnTo>
                <a:lnTo>
                  <a:pt x="4213440" y="3328617"/>
                </a:lnTo>
                <a:lnTo>
                  <a:pt x="0" y="3328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7467" y="2196280"/>
            <a:ext cx="2535154" cy="5108258"/>
          </a:xfrm>
          <a:custGeom>
            <a:avLst/>
            <a:gdLst/>
            <a:ahLst/>
            <a:cxnLst/>
            <a:rect r="r" b="b" t="t" l="l"/>
            <a:pathLst>
              <a:path h="5108258" w="2535154">
                <a:moveTo>
                  <a:pt x="0" y="0"/>
                </a:moveTo>
                <a:lnTo>
                  <a:pt x="2535154" y="0"/>
                </a:lnTo>
                <a:lnTo>
                  <a:pt x="2535154" y="5108258"/>
                </a:lnTo>
                <a:lnTo>
                  <a:pt x="0" y="51082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4552" y="-171450"/>
            <a:ext cx="76788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Accesibilidad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7738" y="4274503"/>
            <a:ext cx="6156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+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9070" y="4274503"/>
            <a:ext cx="6442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5382" y="3338471"/>
            <a:ext cx="4784021" cy="2743116"/>
          </a:xfrm>
          <a:custGeom>
            <a:avLst/>
            <a:gdLst/>
            <a:ahLst/>
            <a:cxnLst/>
            <a:rect r="r" b="b" t="t" l="l"/>
            <a:pathLst>
              <a:path h="2743116" w="4784021">
                <a:moveTo>
                  <a:pt x="0" y="0"/>
                </a:moveTo>
                <a:lnTo>
                  <a:pt x="4784020" y="0"/>
                </a:lnTo>
                <a:lnTo>
                  <a:pt x="4784020" y="2743115"/>
                </a:lnTo>
                <a:lnTo>
                  <a:pt x="0" y="2743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8" t="0" r="-9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1427" y="2752619"/>
            <a:ext cx="3466015" cy="3914820"/>
          </a:xfrm>
          <a:custGeom>
            <a:avLst/>
            <a:gdLst/>
            <a:ahLst/>
            <a:cxnLst/>
            <a:rect r="r" b="b" t="t" l="l"/>
            <a:pathLst>
              <a:path h="3914820" w="3466015">
                <a:moveTo>
                  <a:pt x="0" y="0"/>
                </a:moveTo>
                <a:lnTo>
                  <a:pt x="3466015" y="0"/>
                </a:lnTo>
                <a:lnTo>
                  <a:pt x="3466015" y="3914819"/>
                </a:lnTo>
                <a:lnTo>
                  <a:pt x="0" y="3914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8" t="0" r="-9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72044" y="3131513"/>
            <a:ext cx="5803091" cy="3327441"/>
          </a:xfrm>
          <a:custGeom>
            <a:avLst/>
            <a:gdLst/>
            <a:ahLst/>
            <a:cxnLst/>
            <a:rect r="r" b="b" t="t" l="l"/>
            <a:pathLst>
              <a:path h="3327441" w="5803091">
                <a:moveTo>
                  <a:pt x="0" y="0"/>
                </a:moveTo>
                <a:lnTo>
                  <a:pt x="5803091" y="0"/>
                </a:lnTo>
                <a:lnTo>
                  <a:pt x="5803091" y="3327442"/>
                </a:lnTo>
                <a:lnTo>
                  <a:pt x="0" y="3327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" t="0" r="-96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20552" y="-171450"/>
            <a:ext cx="56468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Inovación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8864" y="2433418"/>
            <a:ext cx="15370273" cy="5420164"/>
            <a:chOff x="0" y="0"/>
            <a:chExt cx="4048138" cy="1427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8138" cy="1427533"/>
            </a:xfrm>
            <a:custGeom>
              <a:avLst/>
              <a:gdLst/>
              <a:ahLst/>
              <a:cxnLst/>
              <a:rect r="r" b="b" t="t" l="l"/>
              <a:pathLst>
                <a:path h="1427533" w="4048138">
                  <a:moveTo>
                    <a:pt x="0" y="0"/>
                  </a:moveTo>
                  <a:lnTo>
                    <a:pt x="4048138" y="0"/>
                  </a:lnTo>
                  <a:lnTo>
                    <a:pt x="4048138" y="1427533"/>
                  </a:lnTo>
                  <a:lnTo>
                    <a:pt x="0" y="14275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48138" cy="1465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9527" y="2840112"/>
            <a:ext cx="13328947" cy="466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2"/>
              </a:lnSpc>
            </a:pPr>
            <a:r>
              <a:rPr lang="en-US" sz="4437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Se estima que para el 2025 habrá 149 millones de nuevos empleos digitales, en áreas como privacidad, ciberseguridad, análisis de datos, machine learning e IA, cloud y desarrollo de software. El 50% de todos los profesionales necesitará “reskilling” para 2025.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87906" y="1107356"/>
            <a:ext cx="5300094" cy="4114800"/>
          </a:xfrm>
          <a:custGeom>
            <a:avLst/>
            <a:gdLst/>
            <a:ahLst/>
            <a:cxnLst/>
            <a:rect r="r" b="b" t="t" l="l"/>
            <a:pathLst>
              <a:path h="4114800" w="5300094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0912" y="-171450"/>
            <a:ext cx="138661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Crecimiento Profesional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3440" y="7988289"/>
            <a:ext cx="71253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Karina López Selva, Gerente País de ManpowerGroup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37217" y="8503909"/>
            <a:ext cx="139192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(Arrieta, 2023)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6487" y="4274503"/>
            <a:ext cx="1227502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¿Que Aprenderemos?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3882" y="3430149"/>
            <a:ext cx="5883422" cy="3770751"/>
            <a:chOff x="0" y="0"/>
            <a:chExt cx="7844563" cy="5027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4563" cy="5027668"/>
            </a:xfrm>
            <a:custGeom>
              <a:avLst/>
              <a:gdLst/>
              <a:ahLst/>
              <a:cxnLst/>
              <a:rect r="r" b="b" t="t" l="l"/>
              <a:pathLst>
                <a:path h="5027668" w="7844563">
                  <a:moveTo>
                    <a:pt x="0" y="0"/>
                  </a:moveTo>
                  <a:lnTo>
                    <a:pt x="7844563" y="0"/>
                  </a:lnTo>
                  <a:lnTo>
                    <a:pt x="7844563" y="5027668"/>
                  </a:lnTo>
                  <a:lnTo>
                    <a:pt x="0" y="502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44495" y="3068168"/>
            <a:ext cx="4545854" cy="4494713"/>
          </a:xfrm>
          <a:custGeom>
            <a:avLst/>
            <a:gdLst/>
            <a:ahLst/>
            <a:cxnLst/>
            <a:rect r="r" b="b" t="t" l="l"/>
            <a:pathLst>
              <a:path h="4494713" w="4545854">
                <a:moveTo>
                  <a:pt x="0" y="0"/>
                </a:moveTo>
                <a:lnTo>
                  <a:pt x="4545854" y="0"/>
                </a:lnTo>
                <a:lnTo>
                  <a:pt x="4545854" y="4494713"/>
                </a:lnTo>
                <a:lnTo>
                  <a:pt x="0" y="449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10516" y="-171450"/>
            <a:ext cx="101301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 Fundamentos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44" y="4447128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4932" y="4269705"/>
            <a:ext cx="2829201" cy="4114800"/>
          </a:xfrm>
          <a:custGeom>
            <a:avLst/>
            <a:gdLst/>
            <a:ahLst/>
            <a:cxnLst/>
            <a:rect r="r" b="b" t="t" l="l"/>
            <a:pathLst>
              <a:path h="4114800" w="2829201">
                <a:moveTo>
                  <a:pt x="0" y="0"/>
                </a:moveTo>
                <a:lnTo>
                  <a:pt x="2829201" y="0"/>
                </a:lnTo>
                <a:lnTo>
                  <a:pt x="2829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9626" y="2782347"/>
            <a:ext cx="383968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de"/>
                <a:ea typeface="Code"/>
                <a:cs typeface="Code"/>
                <a:sym typeface="Code"/>
              </a:rPr>
              <a:t>Animal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72041" y="2782347"/>
            <a:ext cx="431498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de"/>
                <a:ea typeface="Code"/>
                <a:cs typeface="Code"/>
                <a:sym typeface="Code"/>
              </a:rPr>
              <a:t>Conejo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47303" y="4269705"/>
            <a:ext cx="5847907" cy="4114800"/>
          </a:xfrm>
          <a:custGeom>
            <a:avLst/>
            <a:gdLst/>
            <a:ahLst/>
            <a:cxnLst/>
            <a:rect r="r" b="b" t="t" l="l"/>
            <a:pathLst>
              <a:path h="4114800" w="5847907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93808" y="2782347"/>
            <a:ext cx="529320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de"/>
                <a:ea typeface="Code"/>
                <a:cs typeface="Code"/>
                <a:sym typeface="Code"/>
              </a:rPr>
              <a:t>MAMIFERO</a:t>
            </a:r>
          </a:p>
        </p:txBody>
      </p:sp>
      <p:sp>
        <p:nvSpPr>
          <p:cNvPr name="AutoShape 8" id="8"/>
          <p:cNvSpPr/>
          <p:nvPr/>
        </p:nvSpPr>
        <p:spPr>
          <a:xfrm>
            <a:off x="6181331" y="6327105"/>
            <a:ext cx="765973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12940021" y="6346155"/>
            <a:ext cx="916379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261044" y="-133350"/>
            <a:ext cx="1752653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Programación Orientada a Objetos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9016" y="1708994"/>
            <a:ext cx="10209967" cy="6869012"/>
          </a:xfrm>
          <a:custGeom>
            <a:avLst/>
            <a:gdLst/>
            <a:ahLst/>
            <a:cxnLst/>
            <a:rect r="r" b="b" t="t" l="l"/>
            <a:pathLst>
              <a:path h="6869012" w="10209967">
                <a:moveTo>
                  <a:pt x="0" y="0"/>
                </a:moveTo>
                <a:lnTo>
                  <a:pt x="10209968" y="0"/>
                </a:lnTo>
                <a:lnTo>
                  <a:pt x="10209968" y="6869012"/>
                </a:lnTo>
                <a:lnTo>
                  <a:pt x="0" y="6869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170" y="-171450"/>
            <a:ext cx="178736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 de Aplicaciones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DAGMYHLqDyY</dc:identifier>
  <dcterms:modified xsi:type="dcterms:W3CDTF">2011-08-01T06:04:30Z</dcterms:modified>
  <cp:revision>1</cp:revision>
  <dc:title>Introducción a la Programación</dc:title>
</cp:coreProperties>
</file>